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58" r:id="rId3"/>
    <p:sldId id="259" r:id="rId4"/>
    <p:sldId id="260" r:id="rId5"/>
    <p:sldId id="261" r:id="rId6"/>
    <p:sldId id="262" r:id="rId7"/>
    <p:sldId id="263" r:id="rId8"/>
    <p:sldId id="256" r:id="rId9"/>
    <p:sldId id="257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3" d="100"/>
          <a:sy n="73" d="100"/>
        </p:scale>
        <p:origin x="-1328" y="-112"/>
      </p:cViewPr>
      <p:guideLst>
        <p:guide orient="horz" pos="2477"/>
        <p:guide pos="273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1.png>
</file>

<file path=ppt/media/image2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363B3-320A-CA4B-9FDB-0A8B385DE914}" type="datetimeFigureOut">
              <a:rPr lang="en-US" smtClean="0"/>
              <a:t>12/21/14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2FC73-2696-3148-933B-787A5971F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213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363B3-320A-CA4B-9FDB-0A8B385DE914}" type="datetimeFigureOut">
              <a:rPr lang="en-US" smtClean="0"/>
              <a:t>12/21/14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2FC73-2696-3148-933B-787A5971F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447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363B3-320A-CA4B-9FDB-0A8B385DE914}" type="datetimeFigureOut">
              <a:rPr lang="en-US" smtClean="0"/>
              <a:t>12/21/14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2FC73-2696-3148-933B-787A5971F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192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363B3-320A-CA4B-9FDB-0A8B385DE914}" type="datetimeFigureOut">
              <a:rPr lang="en-US" smtClean="0"/>
              <a:t>12/21/14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2FC73-2696-3148-933B-787A5971F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699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363B3-320A-CA4B-9FDB-0A8B385DE914}" type="datetimeFigureOut">
              <a:rPr lang="en-US" smtClean="0"/>
              <a:t>12/21/14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2FC73-2696-3148-933B-787A5971F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47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363B3-320A-CA4B-9FDB-0A8B385DE914}" type="datetimeFigureOut">
              <a:rPr lang="en-US" smtClean="0"/>
              <a:t>12/21/14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2FC73-2696-3148-933B-787A5971F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496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363B3-320A-CA4B-9FDB-0A8B385DE914}" type="datetimeFigureOut">
              <a:rPr lang="en-US" smtClean="0"/>
              <a:t>12/21/14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2FC73-2696-3148-933B-787A5971F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475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363B3-320A-CA4B-9FDB-0A8B385DE914}" type="datetimeFigureOut">
              <a:rPr lang="en-US" smtClean="0"/>
              <a:t>12/21/14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2FC73-2696-3148-933B-787A5971F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781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363B3-320A-CA4B-9FDB-0A8B385DE914}" type="datetimeFigureOut">
              <a:rPr lang="en-US" smtClean="0"/>
              <a:t>12/21/14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2FC73-2696-3148-933B-787A5971F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606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363B3-320A-CA4B-9FDB-0A8B385DE914}" type="datetimeFigureOut">
              <a:rPr lang="en-US" smtClean="0"/>
              <a:t>12/21/14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2FC73-2696-3148-933B-787A5971F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628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363B3-320A-CA4B-9FDB-0A8B385DE914}" type="datetimeFigureOut">
              <a:rPr lang="en-US" smtClean="0"/>
              <a:t>12/21/14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2FC73-2696-3148-933B-787A5971F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763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6363B3-320A-CA4B-9FDB-0A8B385DE914}" type="datetimeFigureOut">
              <a:rPr lang="en-US" smtClean="0"/>
              <a:t>12/21/14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62FC73-2696-3148-933B-787A5971F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803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FOXSI-2 flight summary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2014-Dec-22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492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Pointing plan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080000" y="1600200"/>
            <a:ext cx="3606800" cy="4525963"/>
          </a:xfrm>
        </p:spPr>
        <p:txBody>
          <a:bodyPr/>
          <a:lstStyle/>
          <a:p>
            <a:r>
              <a:rPr lang="en-US" dirty="0" smtClean="0"/>
              <a:t>Sequence (20-100 sec on each):</a:t>
            </a:r>
          </a:p>
          <a:p>
            <a:pPr lvl="1"/>
            <a:r>
              <a:rPr lang="en-US" dirty="0" smtClean="0"/>
              <a:t>AR1</a:t>
            </a:r>
          </a:p>
          <a:p>
            <a:pPr lvl="1"/>
            <a:r>
              <a:rPr lang="en-US" dirty="0" smtClean="0"/>
              <a:t>AR2</a:t>
            </a:r>
          </a:p>
          <a:p>
            <a:pPr lvl="1"/>
            <a:r>
              <a:rPr lang="en-US" dirty="0" smtClean="0"/>
              <a:t>AR3</a:t>
            </a:r>
          </a:p>
          <a:p>
            <a:pPr lvl="1"/>
            <a:r>
              <a:rPr lang="en-US" dirty="0" smtClean="0"/>
              <a:t>QS1</a:t>
            </a:r>
          </a:p>
          <a:p>
            <a:pPr lvl="1"/>
            <a:r>
              <a:rPr lang="en-US" dirty="0" smtClean="0"/>
              <a:t>QS1 (shutter in)</a:t>
            </a:r>
          </a:p>
          <a:p>
            <a:pPr lvl="1"/>
            <a:r>
              <a:rPr lang="en-US" dirty="0" smtClean="0"/>
              <a:t>AR1 (shutter in)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6918"/>
          <a:stretch/>
        </p:blipFill>
        <p:spPr>
          <a:xfrm>
            <a:off x="343643" y="1554163"/>
            <a:ext cx="4623342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125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FOXSI time </a:t>
            </a:r>
            <a:r>
              <a:rPr lang="en-US" dirty="0" smtClean="0"/>
              <a:t>profile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76463" y="1991675"/>
            <a:ext cx="3747907" cy="4148779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Raw data; little/no processing done yet (no energy calibration).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D6 has greater area (3 more shells) and no attenuator.</a:t>
            </a:r>
            <a:endParaRPr lang="en-US" dirty="0" smtClean="0"/>
          </a:p>
        </p:txBody>
      </p:sp>
      <p:pic>
        <p:nvPicPr>
          <p:cNvPr id="4" name="Picture 3" descr="foxsi2-lightcurv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5" y="1991675"/>
            <a:ext cx="4954829" cy="36576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3402027" y="3402089"/>
            <a:ext cx="260947" cy="11554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413152" y="2755758"/>
            <a:ext cx="1573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Noise at shutter </a:t>
            </a:r>
            <a:r>
              <a:rPr lang="en-US" dirty="0" smtClean="0"/>
              <a:t>motion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74834" y="5932844"/>
            <a:ext cx="673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AR1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1965800" y="5932844"/>
            <a:ext cx="673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AR2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2639368" y="5933855"/>
            <a:ext cx="673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AR3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3312936" y="5934866"/>
            <a:ext cx="673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QS</a:t>
            </a:r>
            <a:endParaRPr lang="en-US" sz="2400" dirty="0"/>
          </a:p>
        </p:txBody>
      </p:sp>
      <p:cxnSp>
        <p:nvCxnSpPr>
          <p:cNvPr id="13" name="Straight Arrow Connector 12"/>
          <p:cNvCxnSpPr>
            <a:stCxn id="5" idx="0"/>
          </p:cNvCxnSpPr>
          <p:nvPr/>
        </p:nvCxnSpPr>
        <p:spPr>
          <a:xfrm flipV="1">
            <a:off x="1611618" y="4818430"/>
            <a:ext cx="0" cy="1114414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2303307" y="4820452"/>
            <a:ext cx="0" cy="1114414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999164" y="5201121"/>
            <a:ext cx="0" cy="733745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3526615" y="5201121"/>
            <a:ext cx="0" cy="733745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3662974" y="5199100"/>
            <a:ext cx="172609" cy="735766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235216" y="5941235"/>
            <a:ext cx="673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AR1</a:t>
            </a:r>
            <a:endParaRPr lang="en-US" sz="2400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 flipV="1">
            <a:off x="4096048" y="5235911"/>
            <a:ext cx="336784" cy="740114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4173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oxsi2_time_rhsi_goe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8" t="20797" r="14150" b="21368"/>
          <a:stretch/>
        </p:blipFill>
        <p:spPr>
          <a:xfrm>
            <a:off x="1755738" y="1371600"/>
            <a:ext cx="5540455" cy="5486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RHESSI time profile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797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FOXSI images, AR1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175" y="1810865"/>
            <a:ext cx="71628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5473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AR1, with AIA 94A</a:t>
            </a:r>
            <a:endParaRPr lang="en-US" dirty="0"/>
          </a:p>
        </p:txBody>
      </p:sp>
      <p:pic>
        <p:nvPicPr>
          <p:cNvPr id="4" name="Picture 3" descr="ar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61" y="1948248"/>
            <a:ext cx="4669536" cy="4224528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295729"/>
            <a:ext cx="8229600" cy="843864"/>
          </a:xfrm>
        </p:spPr>
        <p:txBody>
          <a:bodyPr>
            <a:normAutofit/>
          </a:bodyPr>
          <a:lstStyle/>
          <a:p>
            <a:r>
              <a:rPr lang="en-US" sz="2800" dirty="0" smtClean="0"/>
              <a:t>Sources are lined up by eye.</a:t>
            </a:r>
          </a:p>
          <a:p>
            <a:endParaRPr lang="en-US" dirty="0"/>
          </a:p>
        </p:txBody>
      </p:sp>
      <p:pic>
        <p:nvPicPr>
          <p:cNvPr id="6" name="Picture 5" descr="ar1-zoo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928" y="1942152"/>
            <a:ext cx="4767072" cy="4230624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6188086"/>
            <a:ext cx="8229600" cy="8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Note the angry monkey face.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45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Last target, with AIA 94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021" y="1417638"/>
            <a:ext cx="5735929" cy="498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742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nustar_only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994"/>
          <a:stretch/>
        </p:blipFill>
        <p:spPr>
          <a:xfrm>
            <a:off x="5549874" y="4142155"/>
            <a:ext cx="3371287" cy="3134197"/>
          </a:xfrm>
          <a:prstGeom prst="rect">
            <a:avLst/>
          </a:prstGeom>
        </p:spPr>
      </p:pic>
      <p:pic>
        <p:nvPicPr>
          <p:cNvPr id="4" name="Picture 3" descr="foxsi2_aia_limb_flare_time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65" t="26211" r="22177" b="25071"/>
          <a:stretch/>
        </p:blipFill>
        <p:spPr>
          <a:xfrm>
            <a:off x="2032001" y="693621"/>
            <a:ext cx="5001846" cy="3341077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-96584"/>
            <a:ext cx="8229600" cy="1143000"/>
          </a:xfrm>
        </p:spPr>
        <p:txBody>
          <a:bodyPr>
            <a:noAutofit/>
          </a:bodyPr>
          <a:lstStyle/>
          <a:p>
            <a:r>
              <a:rPr lang="en-US" sz="2800" dirty="0" smtClean="0"/>
              <a:t>Decaying limb flare and </a:t>
            </a:r>
            <a:r>
              <a:rPr lang="en-US" sz="2800" dirty="0" err="1" smtClean="0"/>
              <a:t>NuSTAR</a:t>
            </a:r>
            <a:r>
              <a:rPr lang="en-US" sz="2800" dirty="0" smtClean="0"/>
              <a:t>/FOXSI observations</a:t>
            </a:r>
            <a:endParaRPr lang="en-US" sz="2800" dirty="0"/>
          </a:p>
        </p:txBody>
      </p:sp>
      <p:pic>
        <p:nvPicPr>
          <p:cNvPr id="6" name="Picture 5" descr="aia_3images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4" t="29914" r="5225" b="30200"/>
          <a:stretch/>
        </p:blipFill>
        <p:spPr>
          <a:xfrm>
            <a:off x="0" y="4034698"/>
            <a:ext cx="6681334" cy="2315314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1318846" y="3282462"/>
            <a:ext cx="2354385" cy="85969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3399692" y="3043742"/>
            <a:ext cx="1007055" cy="109841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5342839" y="3282462"/>
            <a:ext cx="322979" cy="85969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0"/>
          </p:cNvCxnSpPr>
          <p:nvPr/>
        </p:nvCxnSpPr>
        <p:spPr>
          <a:xfrm flipH="1" flipV="1">
            <a:off x="6382254" y="3434863"/>
            <a:ext cx="853264" cy="70729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769410" y="3765177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NuSTAR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9408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Does FOXSI also see it?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0"/>
            <a:ext cx="3487271" cy="4525963"/>
          </a:xfrm>
        </p:spPr>
        <p:txBody>
          <a:bodyPr/>
          <a:lstStyle/>
          <a:p>
            <a:r>
              <a:rPr lang="en-US" dirty="0" smtClean="0"/>
              <a:t>Hint of something at the limb, but not all detectors agree.</a:t>
            </a:r>
          </a:p>
          <a:p>
            <a:r>
              <a:rPr lang="en-US" dirty="0" smtClean="0"/>
              <a:t>Flux on the disk?  Maybe. (But be careful about ghost rays…)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1479" y="1417638"/>
            <a:ext cx="4822521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41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692</TotalTime>
  <Words>151</Words>
  <Application>Microsoft Macintosh PowerPoint</Application>
  <PresentationFormat>On-screen Show (4:3)</PresentationFormat>
  <Paragraphs>31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FOXSI-2 flight summary</vt:lpstr>
      <vt:lpstr>Pointing plan</vt:lpstr>
      <vt:lpstr>FOXSI time profile</vt:lpstr>
      <vt:lpstr>RHESSI time profile</vt:lpstr>
      <vt:lpstr>FOXSI images, AR1</vt:lpstr>
      <vt:lpstr>AR1, with AIA 94A</vt:lpstr>
      <vt:lpstr>Last target, with AIA 94</vt:lpstr>
      <vt:lpstr>Decaying limb flare and NuSTAR/FOXSI observations</vt:lpstr>
      <vt:lpstr>Does FOXSI also see it?</vt:lpstr>
    </vt:vector>
  </TitlesOfParts>
  <Company>UCB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Decaying limb flare and NuSTAR/FOXSI observations</dc:title>
  <dc:creator>Sam krucker</dc:creator>
  <cp:lastModifiedBy>Lindsay Glesener</cp:lastModifiedBy>
  <cp:revision>5</cp:revision>
  <dcterms:created xsi:type="dcterms:W3CDTF">2014-12-22T04:14:37Z</dcterms:created>
  <dcterms:modified xsi:type="dcterms:W3CDTF">2014-12-22T16:53:34Z</dcterms:modified>
</cp:coreProperties>
</file>

<file path=docProps/thumbnail.jpeg>
</file>